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bun ai fost Isuse</a:t>
            </a:r>
            <a:br/>
            <a:r>
              <a:t>Căci pace Tu mi-ai dat</a:t>
            </a:r>
            <a:br/>
            <a:r>
              <a:t>Și veșnică viață</a:t>
            </a:r>
            <a:br/>
            <a:r>
              <a:t>Prin sângele-Ți vărsat.</a:t>
            </a:r>
            <a:br/>
            <a:r>
              <a:t>Asupra Ta disprețul,</a:t>
            </a:r>
            <a:br/>
            <a:r>
              <a:t>Batjocura și chinul</a:t>
            </a:r>
            <a:br/>
            <a:r>
              <a:t>Luate-au fost de Tine</a:t>
            </a:r>
            <a:br/>
            <a:r>
              <a:t>Spre a ne da destinul.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Cum vom putea să-ți mulțumim</a:t>
            </a:r>
            <a:br/>
            <a:r>
              <a:t>Pentru iubirea ce-o primim</a:t>
            </a:r>
            <a:br/>
            <a:r>
              <a:t>Suntem săraci n-avem ce-Ți da</a:t>
            </a:r>
            <a:br/>
            <a:r>
              <a:t>Isuse știi prea bine</a:t>
            </a:r>
            <a:br/>
            <a:r>
              <a:t>Chiar dacă-am plânge ne 'ncetat</a:t>
            </a:r>
            <a:br/>
            <a:r>
              <a:t>Pe-acest pământ înstrăinat</a:t>
            </a:r>
            <a:br/>
            <a:r>
              <a:t>Cu mii de lacrimi de-am uda</a:t>
            </a:r>
            <a:br/>
            <a:r>
              <a:t>Tot n-am fi demni de Tine.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 îndurat ocara</a:t>
            </a:r>
            <a:br/>
            <a:r>
              <a:t>Și bice fără număr</a:t>
            </a:r>
            <a:br/>
            <a:r>
              <a:t>Apoi Ți-au pus și crucea</a:t>
            </a:r>
            <a:br/>
            <a:r>
              <a:t>S-o duci pe al Tău umăr</a:t>
            </a:r>
            <a:br/>
            <a:r>
              <a:t>Cu fruntea-nsângerată</a:t>
            </a:r>
            <a:br/>
            <a:r>
              <a:t>Încununat cu spini</a:t>
            </a:r>
            <a:br/>
            <a:r>
              <a:t>Treceai Isuse drumul</a:t>
            </a:r>
            <a:br/>
            <a:r>
              <a:t>Vândut între străini.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Zdrobit de suferință</a:t>
            </a:r>
            <a:br/>
            <a:r>
              <a:t>Pe lemn Te-au pironit</a:t>
            </a:r>
            <a:br/>
            <a:r>
              <a:t>Dar Tu spre ei Isuse</a:t>
            </a:r>
            <a:br/>
            <a:r>
              <a:t>Cu milă ai privit</a:t>
            </a:r>
            <a:br/>
            <a:r>
              <a:t>Te-au dus astfel la moarte</a:t>
            </a:r>
            <a:br/>
            <a:r>
              <a:t>Și-apoi să ne primești</a:t>
            </a:r>
            <a:br/>
            <a:r>
              <a:t>Și prin al Tău sfânt sânge</a:t>
            </a:r>
            <a:br/>
            <a:r>
              <a:t>Tu să ne curățești.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Nu suntem demni să Te urmăm</a:t>
            </a:r>
            <a:br/>
            <a:r>
              <a:t>Dar n-avem unde să plecăm</a:t>
            </a:r>
            <a:br/>
            <a:r>
              <a:t>Împovărați de-amar și chin</a:t>
            </a:r>
            <a:br/>
            <a:r>
              <a:t>Suntem Tu știi prea bine</a:t>
            </a:r>
            <a:br/>
            <a:r>
              <a:t>Dar cu-a Ta dragoste Isus</a:t>
            </a:r>
            <a:br/>
            <a:r>
              <a:t>Tu să ne iei la Tine sus</a:t>
            </a:r>
            <a:br/>
            <a:r>
              <a:t>De pe acest pământ străin</a:t>
            </a:r>
            <a:br/>
            <a:r>
              <a:t>Să locuim cu Tine.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